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6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740" r:id="rId11"/>
    <p:sldId id="741" r:id="rId12"/>
    <p:sldId id="499" r:id="rId13"/>
    <p:sldId id="508" r:id="rId14"/>
    <p:sldId id="520" r:id="rId15"/>
    <p:sldId id="584" r:id="rId16"/>
    <p:sldId id="666" r:id="rId17"/>
    <p:sldId id="739" r:id="rId18"/>
    <p:sldId id="703" r:id="rId19"/>
    <p:sldId id="707" r:id="rId20"/>
    <p:sldId id="709" r:id="rId21"/>
    <p:sldId id="725" r:id="rId22"/>
    <p:sldId id="742" r:id="rId23"/>
    <p:sldId id="743" r:id="rId24"/>
    <p:sldId id="708" r:id="rId25"/>
    <p:sldId id="509" r:id="rId26"/>
    <p:sldId id="662" r:id="rId27"/>
    <p:sldId id="578" r:id="rId28"/>
    <p:sldId id="510" r:id="rId29"/>
    <p:sldId id="549" r:id="rId30"/>
    <p:sldId id="577" r:id="rId31"/>
    <p:sldId id="572" r:id="rId32"/>
    <p:sldId id="587" r:id="rId33"/>
    <p:sldId id="591" r:id="rId34"/>
    <p:sldId id="590" r:id="rId35"/>
    <p:sldId id="588" r:id="rId36"/>
    <p:sldId id="589" r:id="rId37"/>
    <p:sldId id="639" r:id="rId38"/>
    <p:sldId id="597" r:id="rId39"/>
    <p:sldId id="720" r:id="rId40"/>
    <p:sldId id="551" r:id="rId41"/>
    <p:sldId id="747" r:id="rId42"/>
    <p:sldId id="745" r:id="rId43"/>
    <p:sldId id="553" r:id="rId44"/>
    <p:sldId id="602" r:id="rId45"/>
    <p:sldId id="603" r:id="rId46"/>
    <p:sldId id="691" r:id="rId47"/>
    <p:sldId id="612" r:id="rId48"/>
    <p:sldId id="744" r:id="rId49"/>
    <p:sldId id="632" r:id="rId50"/>
    <p:sldId id="634" r:id="rId51"/>
    <p:sldId id="673" r:id="rId52"/>
    <p:sldId id="635" r:id="rId53"/>
    <p:sldId id="636" r:id="rId54"/>
    <p:sldId id="630" r:id="rId55"/>
    <p:sldId id="712" r:id="rId56"/>
    <p:sldId id="730" r:id="rId57"/>
    <p:sldId id="729" r:id="rId58"/>
    <p:sldId id="731" r:id="rId59"/>
    <p:sldId id="732" r:id="rId60"/>
    <p:sldId id="733" r:id="rId61"/>
    <p:sldId id="734" r:id="rId62"/>
    <p:sldId id="736" r:id="rId63"/>
    <p:sldId id="738" r:id="rId64"/>
    <p:sldId id="746" r:id="rId65"/>
    <p:sldId id="716" r:id="rId66"/>
    <p:sldId id="726" r:id="rId67"/>
    <p:sldId id="727" r:id="rId68"/>
    <p:sldId id="728" r:id="rId69"/>
    <p:sldId id="723" r:id="rId70"/>
    <p:sldId id="717" r:id="rId71"/>
    <p:sldId id="711" r:id="rId72"/>
    <p:sldId id="724" r:id="rId73"/>
    <p:sldId id="713" r:id="rId74"/>
    <p:sldId id="714" r:id="rId75"/>
    <p:sldId id="715" r:id="rId76"/>
    <p:sldId id="619" r:id="rId77"/>
    <p:sldId id="698" r:id="rId78"/>
    <p:sldId id="699" r:id="rId79"/>
    <p:sldId id="606" r:id="rId80"/>
    <p:sldId id="696" r:id="rId81"/>
    <p:sldId id="692" r:id="rId82"/>
    <p:sldId id="701" r:id="rId83"/>
    <p:sldId id="748" r:id="rId84"/>
    <p:sldId id="550" r:id="rId8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747"/>
            <p14:sldId id="745"/>
            <p14:sldId id="553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716"/>
            <p14:sldId id="726"/>
            <p14:sldId id="727"/>
            <p14:sldId id="728"/>
            <p14:sldId id="723"/>
            <p14:sldId id="717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748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9E60B8"/>
    <a:srgbClr val="025249"/>
    <a:srgbClr val="CA9FC9"/>
    <a:srgbClr val="41719C"/>
    <a:srgbClr val="FB8E20"/>
    <a:srgbClr val="28A136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119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hasura.io/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Herbstcampus, Nürnberg |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731026" y="3978082"/>
            <a:ext cx="4510188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hc-graphql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hc-graphql-example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4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und Funktionen anbieten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868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381438" y="2595813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31233" y="48683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>
                <a:solidFill>
                  <a:srgbClr val="FF0000"/>
                </a:solidFill>
                <a:highlight>
                  <a:srgbClr val="FFFF00"/>
                </a:highlight>
                <a:latin typeface="Source Sans Pro Light" panose="020B0403030403020204" pitchFamily="34" charset="77"/>
              </a:rPr>
              <a:t>TODO: Alternativen</a:t>
            </a:r>
            <a:endParaRPr lang="de-DE" sz="2800" i="1" dirty="0">
              <a:solidFill>
                <a:srgbClr val="FF0000"/>
              </a:solidFill>
              <a:highlight>
                <a:srgbClr val="FFFF00"/>
              </a:highlight>
              <a:latin typeface="Source Sans Pro Light" panose="020B0403030403020204" pitchFamily="34" charset="77"/>
            </a:endParaRP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Populär: Apollo für JavaScript</a:t>
            </a:r>
          </a:p>
          <a:p>
            <a:pPr marL="457200" indent="-457200">
              <a:buFontTx/>
              <a:buChar char="-"/>
            </a:pP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Prisma.io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pPr marL="457200" indent="-457200">
              <a:buFontTx/>
              <a:buChar char="-"/>
            </a:pPr>
            <a:r>
              <a:rPr lang="de-DE" sz="2800" dirty="0">
                <a:hlinkClick r:id="rId2"/>
              </a:rPr>
              <a:t>https://hasura.io/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80980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3599</Words>
  <Application>Microsoft Macintosh PowerPoint</Application>
  <PresentationFormat>A4-Papier (210 x 297 mm)</PresentationFormat>
  <Paragraphs>968</Paragraphs>
  <Slides>84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9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Herbstcampus, Nürnberg | September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https://nils.buzz/hc-graphql-example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Teil 2: Runtime-Umgebung (AKA: Eure Anwendung)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789</cp:revision>
  <cp:lastPrinted>2019-05-21T12:31:45Z</cp:lastPrinted>
  <dcterms:created xsi:type="dcterms:W3CDTF">2016-03-28T15:59:53Z</dcterms:created>
  <dcterms:modified xsi:type="dcterms:W3CDTF">2019-09-03T05:14:58Z</dcterms:modified>
</cp:coreProperties>
</file>